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1" r:id="rId7"/>
    <p:sldId id="263" r:id="rId8"/>
    <p:sldId id="262" r:id="rId9"/>
    <p:sldId id="264" r:id="rId10"/>
    <p:sldId id="265" r:id="rId11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rcRect b="3795"/>
          <a:stretch>
            <a:fillRect/>
          </a:stretch>
        </p:blipFill>
        <p:spPr>
          <a:xfrm>
            <a:off x="0" y="260350"/>
            <a:ext cx="12192000" cy="6597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620713"/>
            <a:ext cx="10943167" cy="1082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1843088"/>
            <a:ext cx="10949517" cy="981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E0F28FA-A0FF-4778-BEE4-D616BFD88B8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165" y="603885"/>
            <a:ext cx="10942955" cy="1082675"/>
          </a:xfrm>
        </p:spPr>
        <p:txBody>
          <a:bodyPr/>
          <a:p>
            <a:r>
              <a:rPr lang="en-IN" altLang="en-US"/>
              <a:t>GAS DETECTOR VEHICLE</a:t>
            </a:r>
            <a:endParaRPr lang="en-I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4205" y="1499235"/>
            <a:ext cx="9218295" cy="1218565"/>
          </a:xfrm>
        </p:spPr>
        <p:txBody>
          <a:bodyPr/>
          <a:p>
            <a:r>
              <a:rPr lang="en-IN" altLang="en-US"/>
              <a:t>Made By Team SINGLES</a:t>
            </a:r>
            <a:endParaRPr lang="en-IN" altLang="en-US"/>
          </a:p>
        </p:txBody>
      </p:sp>
      <p:sp>
        <p:nvSpPr>
          <p:cNvPr id="4" name="Text Box 3"/>
          <p:cNvSpPr txBox="1"/>
          <p:nvPr/>
        </p:nvSpPr>
        <p:spPr>
          <a:xfrm>
            <a:off x="8192770" y="5499735"/>
            <a:ext cx="3914775" cy="11988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r>
              <a:rPr lang="en-IN" altLang="en-US"/>
              <a:t>Members:</a:t>
            </a:r>
            <a:endParaRPr lang="en-IN" altLang="en-US"/>
          </a:p>
          <a:p>
            <a:r>
              <a:rPr lang="en-IN" altLang="en-US"/>
              <a:t>Priya srivastav</a:t>
            </a:r>
            <a:endParaRPr lang="en-IN" altLang="en-US"/>
          </a:p>
          <a:p>
            <a:r>
              <a:rPr lang="en-IN" altLang="en-US"/>
              <a:t>Neehit goyal</a:t>
            </a:r>
            <a:endParaRPr lang="en-IN" altLang="en-US"/>
          </a:p>
          <a:p>
            <a:r>
              <a:rPr lang="en-IN" altLang="en-US"/>
              <a:t>Narayan kaushik</a:t>
            </a:r>
            <a:endParaRPr lang="en-I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74335" y="280035"/>
            <a:ext cx="1054100" cy="752475"/>
          </a:xfrm>
          <a:solidFill>
            <a:schemeClr val="accent5">
              <a:lumMod val="20000"/>
              <a:lumOff val="80000"/>
            </a:schemeClr>
          </a:solidFill>
        </p:spPr>
        <p:txBody>
          <a:bodyPr>
            <a:scene3d>
              <a:camera prst="orthographicFront"/>
              <a:lightRig rig="threePt" dir="t"/>
            </a:scene3d>
          </a:bodyPr>
          <a:p>
            <a:r>
              <a:rPr lang="en-IN" altLang="en-US" b="1" i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AIM</a:t>
            </a:r>
            <a:endParaRPr lang="en-IN" altLang="en-US" b="1" i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p>
            <a:r>
              <a:rPr lang="en-I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 detect major harmful gases ppm values.</a:t>
            </a:r>
            <a:endParaRPr lang="en-IN" altLang="en-US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I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 make an autonomus as well as manual bot which could move to places where humans cannot reach(hazardous gas places)</a:t>
            </a:r>
            <a:endParaRPr lang="en-IN" altLang="en-US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IN" altLang="en-US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 get the data of gases and use this data in air quality monitoring </a:t>
            </a:r>
            <a:endParaRPr lang="en-IN" altLang="en-US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PRINCIPLES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IN" altLang="en-US"/>
              <a:t>MQ Series Gas Sensors collect data about various gases present in the atmosphere.</a:t>
            </a:r>
            <a:endParaRPr lang="en-IN" altLang="en-US"/>
          </a:p>
          <a:p>
            <a:r>
              <a:rPr lang="en-IN" altLang="en-US"/>
              <a:t>IR sensors detects the path to be followed.</a:t>
            </a:r>
            <a:endParaRPr lang="en-IN" altLang="en-US"/>
          </a:p>
          <a:p>
            <a:r>
              <a:rPr lang="en-IN" altLang="en-US"/>
              <a:t>DHT sensor collect the data about temperature and humidity.</a:t>
            </a:r>
            <a:endParaRPr lang="en-IN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COMPONENTS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IN" altLang="en-US" sz="2400"/>
              <a:t>Arduino UNO</a:t>
            </a:r>
            <a:endParaRPr lang="en-IN" altLang="en-US" sz="2400"/>
          </a:p>
          <a:p>
            <a:r>
              <a:rPr lang="en-IN" altLang="en-US" sz="2400"/>
              <a:t>Mq series</a:t>
            </a:r>
            <a:endParaRPr lang="en-IN" altLang="en-US" sz="2400"/>
          </a:p>
          <a:p>
            <a:r>
              <a:rPr lang="en-IN" altLang="en-US" sz="2400"/>
              <a:t>ESP8266 module</a:t>
            </a:r>
            <a:endParaRPr lang="en-IN" altLang="en-US" sz="2400"/>
          </a:p>
          <a:p>
            <a:r>
              <a:rPr lang="en-IN" altLang="en-US" sz="2400"/>
              <a:t>Bluetooth hc05</a:t>
            </a:r>
            <a:endParaRPr lang="en-IN" altLang="en-US" sz="2400"/>
          </a:p>
          <a:p>
            <a:r>
              <a:rPr lang="en-IN" altLang="en-US" sz="2400"/>
              <a:t>DHT</a:t>
            </a:r>
            <a:endParaRPr lang="en-IN" altLang="en-US" sz="2400"/>
          </a:p>
          <a:p>
            <a:r>
              <a:rPr lang="en-IN" altLang="en-US" sz="2400"/>
              <a:t>IR sensors</a:t>
            </a:r>
            <a:endParaRPr lang="en-IN" altLang="en-US" sz="2400"/>
          </a:p>
          <a:p>
            <a:r>
              <a:rPr lang="en-IN" altLang="en-US" sz="2400"/>
              <a:t>L298N motor driver</a:t>
            </a:r>
            <a:endParaRPr lang="en-IN" altLang="en-US" sz="2400"/>
          </a:p>
          <a:p>
            <a:r>
              <a:rPr lang="en-IN" altLang="en-US" sz="2400"/>
              <a:t>dc motors</a:t>
            </a:r>
            <a:endParaRPr lang="en-IN" altLang="en-US" sz="2400"/>
          </a:p>
          <a:p>
            <a:r>
              <a:rPr lang="en-IN" altLang="en-US" sz="2400"/>
              <a:t>battery 12v</a:t>
            </a:r>
            <a:endParaRPr lang="en-IN" altLang="en-US" sz="2400"/>
          </a:p>
          <a:p>
            <a:r>
              <a:rPr lang="en-IN" altLang="en-US" sz="2400"/>
              <a:t>wheels</a:t>
            </a:r>
            <a:endParaRPr lang="en-IN" altLang="en-US" sz="2400"/>
          </a:p>
          <a:p>
            <a:endParaRPr lang="en-IN" altLang="en-US"/>
          </a:p>
          <a:p>
            <a:r>
              <a:rPr lang="en-IN" altLang="en-US"/>
              <a:t> </a:t>
            </a:r>
            <a:endParaRPr lang="en-I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FINAL OUTPUTS:</a:t>
            </a:r>
            <a:endParaRPr lang="en-IN" altLang="en-US"/>
          </a:p>
        </p:txBody>
      </p:sp>
      <p:pic>
        <p:nvPicPr>
          <p:cNvPr id="4" name="Content Placeholder 3" descr="IMG_20191103_085623_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 rot="5400000">
            <a:off x="5521960" y="783590"/>
            <a:ext cx="5720080" cy="4953000"/>
          </a:xfrm>
          <a:prstGeom prst="rect">
            <a:avLst/>
          </a:prstGeom>
        </p:spPr>
      </p:pic>
      <p:pic>
        <p:nvPicPr>
          <p:cNvPr id="5" name="Picture 4" descr="IMG_20191103_090254_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736090"/>
            <a:ext cx="5090160" cy="41001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416560" y="190500"/>
            <a:ext cx="5384800" cy="4038600"/>
          </a:xfrm>
          <a:prstGeom prst="rect">
            <a:avLst/>
          </a:prstGeom>
        </p:spPr>
      </p:pic>
      <p:pic>
        <p:nvPicPr>
          <p:cNvPr id="5" name="Content Placeholder 4" descr="IMG_20191103_080502_1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62980" y="2129155"/>
            <a:ext cx="5519420" cy="41395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APPLICATIONS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IN" altLang="en-US"/>
              <a:t>Underground parkings</a:t>
            </a:r>
            <a:endParaRPr lang="en-IN" altLang="en-US"/>
          </a:p>
          <a:p>
            <a:r>
              <a:rPr lang="en-IN" altLang="en-US"/>
              <a:t>Laboratories</a:t>
            </a:r>
            <a:endParaRPr lang="en-IN" altLang="en-US"/>
          </a:p>
          <a:p>
            <a:r>
              <a:rPr lang="en-IN" altLang="en-US"/>
              <a:t>Near volcanoes etc.</a:t>
            </a:r>
            <a:endParaRPr lang="en-IN" altLang="en-US"/>
          </a:p>
          <a:p>
            <a:r>
              <a:rPr lang="en-IN" altLang="en-US"/>
              <a:t>Around Chemical factories.</a:t>
            </a:r>
            <a:endParaRPr lang="en-I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813435"/>
          </a:xfrm>
        </p:spPr>
        <p:txBody>
          <a:bodyPr/>
          <a:p>
            <a:r>
              <a:rPr lang="en-IN" altLang="en-US" sz="2800"/>
              <a:t>Mq sensor equation calculated for accurate ppm values</a:t>
            </a:r>
            <a:endParaRPr lang="en-IN" altLang="en-US" sz="280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52525" y="1113790"/>
            <a:ext cx="10033635" cy="56438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Apps we built using mit app inventer</a:t>
            </a:r>
            <a:endParaRPr lang="en-IN" altLang="en-US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Content Placeholder 3" descr="Screenshot_20191102-17173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75435" y="1042670"/>
            <a:ext cx="2476500" cy="4953000"/>
          </a:xfrm>
          <a:prstGeom prst="rect">
            <a:avLst/>
          </a:prstGeom>
        </p:spPr>
      </p:pic>
      <p:pic>
        <p:nvPicPr>
          <p:cNvPr id="5" name="Picture 4" descr="Screenshot_20191103-0731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840" y="850265"/>
            <a:ext cx="7163435" cy="5337810"/>
          </a:xfrm>
          <a:prstGeom prst="rect">
            <a:avLst/>
          </a:prstGeom>
        </p:spPr>
      </p:pic>
      <p:pic>
        <p:nvPicPr>
          <p:cNvPr id="6" name="Picture 5" descr="Screenshot_20191102-1717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80" y="773430"/>
            <a:ext cx="4064000" cy="56489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range Waves">
  <a:themeElements>
    <a:clrScheme name="Orang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C73109"/>
      </a:accent1>
      <a:accent2>
        <a:srgbClr val="FF5050"/>
      </a:accent2>
      <a:accent3>
        <a:srgbClr val="FFFFFF"/>
      </a:accent3>
      <a:accent4>
        <a:srgbClr val="000000"/>
      </a:accent4>
      <a:accent5>
        <a:srgbClr val="E0ADAA"/>
      </a:accent5>
      <a:accent6>
        <a:srgbClr val="E74848"/>
      </a:accent6>
      <a:hlink>
        <a:srgbClr val="4D4D4D"/>
      </a:hlink>
      <a:folHlink>
        <a:srgbClr val="777777"/>
      </a:folHlink>
    </a:clrScheme>
    <a:fontScheme name="Orang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Orang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C73109"/>
        </a:accent1>
        <a:accent2>
          <a:srgbClr val="FF5050"/>
        </a:accent2>
        <a:accent3>
          <a:srgbClr val="FFFFFF"/>
        </a:accent3>
        <a:accent4>
          <a:srgbClr val="000000"/>
        </a:accent4>
        <a:accent5>
          <a:srgbClr val="E0ADAA"/>
        </a:accent5>
        <a:accent6>
          <a:srgbClr val="E74848"/>
        </a:accent6>
        <a:hlink>
          <a:srgbClr val="4D4D4D"/>
        </a:hlink>
        <a:folHlink>
          <a:srgbClr val="77777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821</Words>
  <Application>WPS Presentation</Application>
  <PresentationFormat>Widescreen</PresentationFormat>
  <Paragraphs>50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SimSun</vt:lpstr>
      <vt:lpstr>Wingdings</vt:lpstr>
      <vt:lpstr>Arial Unicode MS</vt:lpstr>
      <vt:lpstr>Calibri Light</vt:lpstr>
      <vt:lpstr>Calibri</vt:lpstr>
      <vt:lpstr>Microsoft YaHei</vt:lpstr>
      <vt:lpstr>Orange Waves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GAS DETECTOR VEHICLE</dc:title>
  <dc:creator>goyal</dc:creator>
  <cp:lastModifiedBy>goyal</cp:lastModifiedBy>
  <cp:revision>1</cp:revision>
  <dcterms:created xsi:type="dcterms:W3CDTF">2019-11-03T05:55:25Z</dcterms:created>
  <dcterms:modified xsi:type="dcterms:W3CDTF">2019-11-03T05:55:25Z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1033-10.2.0.5838</vt:lpwstr>
  </property>
</Properties>
</file>

<file path=docProps/thumbnail.jpeg>
</file>